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58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994982B-0F7B-4976-8117-700FA67E2393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FC70F7-C540-4BC0-9AA1-B341902E84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982B-0F7B-4976-8117-700FA67E2393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70F7-C540-4BC0-9AA1-B341902E84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994982B-0F7B-4976-8117-700FA67E2393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2FC70F7-C540-4BC0-9AA1-B341902E84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982B-0F7B-4976-8117-700FA67E2393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FC70F7-C540-4BC0-9AA1-B341902E84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982B-0F7B-4976-8117-700FA67E2393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2FC70F7-C540-4BC0-9AA1-B341902E844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94982B-0F7B-4976-8117-700FA67E2393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FC70F7-C540-4BC0-9AA1-B341902E844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94982B-0F7B-4976-8117-700FA67E2393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FC70F7-C540-4BC0-9AA1-B341902E844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982B-0F7B-4976-8117-700FA67E2393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FC70F7-C540-4BC0-9AA1-B341902E84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982B-0F7B-4976-8117-700FA67E2393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FC70F7-C540-4BC0-9AA1-B341902E84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982B-0F7B-4976-8117-700FA67E2393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FC70F7-C540-4BC0-9AA1-B341902E844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994982B-0F7B-4976-8117-700FA67E2393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2FC70F7-C540-4BC0-9AA1-B341902E844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94982B-0F7B-4976-8117-700FA67E2393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FC70F7-C540-4BC0-9AA1-B341902E84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&amp; DEMAND</a:t>
            </a:r>
            <a:endParaRPr lang="en-US" dirty="0"/>
          </a:p>
        </p:txBody>
      </p:sp>
      <p:pic>
        <p:nvPicPr>
          <p:cNvPr id="6" name="Content Placeholder 5" descr="supply &amp; demand curv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2057400"/>
            <a:ext cx="4498848" cy="37490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Non-price Factors Affecting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also “non-price factors that affect the supply of a good.  These cause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changes in supply</a:t>
            </a:r>
            <a:r>
              <a:rPr lang="en-US" dirty="0" smtClean="0"/>
              <a:t>, rather than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changes in quantity supplied.</a:t>
            </a:r>
            <a:endParaRPr lang="en-US" dirty="0" smtClean="0"/>
          </a:p>
          <a:p>
            <a:r>
              <a:rPr lang="en-US" dirty="0" smtClean="0"/>
              <a:t>Changes in Supply (shifts of the curve) are caused by: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Change in production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Change in the cost of resources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Producer’s expectations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Competition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in Supply</a:t>
            </a:r>
            <a:endParaRPr lang="en-US" dirty="0"/>
          </a:p>
        </p:txBody>
      </p:sp>
      <p:pic>
        <p:nvPicPr>
          <p:cNvPr id="10" name="Content Placeholder 9" descr="new supply curv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2362200"/>
            <a:ext cx="5149284" cy="3383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Decrease in Supply</a:t>
            </a:r>
            <a:endParaRPr lang="en-US" dirty="0"/>
          </a:p>
        </p:txBody>
      </p:sp>
      <p:pic>
        <p:nvPicPr>
          <p:cNvPr id="4" name="Content Placeholder 3" descr="supply curve shift decreas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2057400"/>
            <a:ext cx="4255478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Costs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Production costs also affect supply:</a:t>
            </a:r>
          </a:p>
          <a:p>
            <a:r>
              <a:rPr lang="en-US" dirty="0" smtClean="0"/>
              <a:t>Fixed Cost – remains the same regardless of the amount produced.</a:t>
            </a:r>
          </a:p>
          <a:p>
            <a:r>
              <a:rPr lang="en-US" dirty="0" smtClean="0"/>
              <a:t>Variable Cost – changes as the level of production changes.</a:t>
            </a:r>
          </a:p>
          <a:p>
            <a:r>
              <a:rPr lang="en-US" dirty="0" smtClean="0"/>
              <a:t>Total Cost = FC + VC</a:t>
            </a:r>
          </a:p>
          <a:p>
            <a:r>
              <a:rPr lang="en-US" dirty="0" smtClean="0"/>
              <a:t>Marginal Cost – the additional cost of producing one more unit of output.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Demand </a:t>
            </a:r>
            <a:r>
              <a:rPr lang="en-US" dirty="0" smtClean="0"/>
              <a:t>is the combination of desire, willingness and ability to buy a product.  It is how much consumers are willing to purchase at specific prices.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Law of Demand is </a:t>
            </a:r>
            <a:r>
              <a:rPr lang="en-US" dirty="0" smtClean="0"/>
              <a:t>the rule stating that more will be demanded at lower prices and less at higher prices.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Demand can either be shown on a Demand Schedule or a Demand Curve.  It shows an inverse relationship between price and quantity demanded.</a:t>
            </a:r>
            <a:endParaRPr lang="en-US" dirty="0"/>
          </a:p>
        </p:txBody>
      </p:sp>
      <p:pic>
        <p:nvPicPr>
          <p:cNvPr id="4" name="Picture 3" descr="demand curve of cak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3124200"/>
            <a:ext cx="3336123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92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Supply </a:t>
            </a:r>
            <a:r>
              <a:rPr lang="en-US" dirty="0" smtClean="0"/>
              <a:t>is the schedule of quantities offered for sale at all possible prices in a market.  It is how much producers are willing to supply at specific prices.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Law of Supply </a:t>
            </a:r>
            <a:r>
              <a:rPr lang="en-US" dirty="0" smtClean="0"/>
              <a:t>is the rule stating that more will be offered for sale at high prices than at lower prices.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Supply can either be shown on a Supply Schedule or a Supply Curve.  </a:t>
            </a:r>
            <a:endParaRPr lang="en-US" dirty="0"/>
          </a:p>
        </p:txBody>
      </p:sp>
      <p:pic>
        <p:nvPicPr>
          <p:cNvPr id="4" name="Picture 3" descr="supply cur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2895600"/>
            <a:ext cx="3428793" cy="338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93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Point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Equilibrium Point is where Supply &amp; Demand intersect.  That is considered the Market Price.  Any price above the equilibrium price creates a surplus.  A price below the equilibrium price creates a shortage.</a:t>
            </a:r>
            <a:endParaRPr lang="en-US" dirty="0"/>
          </a:p>
        </p:txBody>
      </p:sp>
      <p:pic>
        <p:nvPicPr>
          <p:cNvPr id="8" name="Picture 7" descr="supply and dema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1676400"/>
            <a:ext cx="2801860" cy="192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Non-price Factors Affecting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also “non-price factors that affect the demand for a good.  These cause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changes in demand</a:t>
            </a:r>
            <a:r>
              <a:rPr lang="en-US" dirty="0" smtClean="0"/>
              <a:t>, rather than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changes in quantity demanded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Changes in Demand (shifts of the curve) are caused by: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Change in income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Change in tastes, preferences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Price of complementary goods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Price of substitute goods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People’s expectations for the future and the number of consumers in the marketplace.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in Demand</a:t>
            </a:r>
            <a:endParaRPr lang="en-US" dirty="0"/>
          </a:p>
        </p:txBody>
      </p:sp>
      <p:pic>
        <p:nvPicPr>
          <p:cNvPr id="4" name="Content Placeholder 3" descr="increas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905000"/>
            <a:ext cx="4901930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Decrease in Demand</a:t>
            </a:r>
            <a:endParaRPr lang="en-US" dirty="0"/>
          </a:p>
        </p:txBody>
      </p:sp>
      <p:pic>
        <p:nvPicPr>
          <p:cNvPr id="4" name="Content Placeholder 3" descr="decrease in deman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2133600"/>
            <a:ext cx="4795928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86</TotalTime>
  <Words>383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SUPPLY &amp; DEMAND</vt:lpstr>
      <vt:lpstr>Demand</vt:lpstr>
      <vt:lpstr>Demand Curve</vt:lpstr>
      <vt:lpstr>Supply</vt:lpstr>
      <vt:lpstr>Supply Curve</vt:lpstr>
      <vt:lpstr>Equilibrium Point</vt:lpstr>
      <vt:lpstr>Non-price Factors Affecting Demand</vt:lpstr>
      <vt:lpstr>Increase in Demand</vt:lpstr>
      <vt:lpstr>Decrease in Demand</vt:lpstr>
      <vt:lpstr>Non-price Factors Affecting Supply</vt:lpstr>
      <vt:lpstr>Increase in Supply</vt:lpstr>
      <vt:lpstr>Decrease in Supply</vt:lpstr>
      <vt:lpstr>Production Costs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&amp; DEMAND</dc:title>
  <dc:creator>Galeri</dc:creator>
  <cp:lastModifiedBy>User</cp:lastModifiedBy>
  <cp:revision>17</cp:revision>
  <dcterms:created xsi:type="dcterms:W3CDTF">2011-03-03T20:49:53Z</dcterms:created>
  <dcterms:modified xsi:type="dcterms:W3CDTF">2011-03-04T01:14:56Z</dcterms:modified>
</cp:coreProperties>
</file>